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29"/>
    <p:restoredTop sz="96327"/>
  </p:normalViewPr>
  <p:slideViewPr>
    <p:cSldViewPr snapToGrid="0">
      <p:cViewPr varScale="1">
        <p:scale>
          <a:sx n="102" d="100"/>
          <a:sy n="102" d="100"/>
        </p:scale>
        <p:origin x="149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95A0D6-6E61-0D46-BE23-FB1578D86B15}" type="datetimeFigureOut">
              <a:rPr lang="en-US" smtClean="0"/>
              <a:t>2/15/23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6D6C4B-5D60-D24A-B9A1-98B178AA46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75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C3F0B-2BC4-0E82-216B-E8F90AD26F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DE19FE-012E-B799-F7F8-B5BF9A527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024A4-BD1D-245E-0F86-29CDBB2D0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36020-044D-AE41-F177-DA37206C8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7EEA6-64C8-F5AC-C1B2-90DAEF0F3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78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9A3BE-D34A-DFF0-B50D-E53246016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415237-E863-E0A9-900D-6F6546BCD0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FFADB-C359-6C0A-EEE0-CADF84B13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63ED7-3898-2219-C494-B1B8C5C3E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78B00-3DCE-3DB1-48A0-5F86D065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85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E3CB66-E1D5-38B0-7B8C-CA0C8F3CA0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4BE7B3-A574-2A4C-4FEF-63B065C111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B224B-FF7C-066A-4FC8-3BC420256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5AEAC-2A95-C828-7263-B5541E8B0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99D80-71E3-541C-2C72-70D35B678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33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7AA7D-428E-02FF-DCDE-0C554E001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499D2-A0B6-9C0B-8680-B9BA7B76A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A8DAD-DA96-F6C8-9668-CF9010D3F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48CFD-DFC5-7812-986D-BAAB16B3F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90903-CCDE-19D3-3937-49B573E2C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390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8A55B-4467-4F0E-7DBA-77D0946C8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EE43C-CBA8-3ACA-FA05-EDE6E1AF5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F5B50-8095-E0BF-2418-0C5BF9502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D1E87-E9A4-2ACC-7235-B253FBD08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F1251-C1C6-D83F-263D-79B4F1C34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23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D6194-F654-584A-0EB9-30D945BA7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3D9B5-D7B8-9108-2C3F-52A6FEAD00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E2FE10-EF4F-A40D-CE8C-F24B3A1AE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99C4A-485B-E131-059F-D41B6E29C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582A9D-5B68-3E07-2DD1-06A3BDB72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8F205A-F8A2-494B-4813-17492BC63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178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32CED-6C8A-5C4D-D5D4-572E50295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405D7-4AC1-2BED-72A0-0F13C5E43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9FB351-A22B-C89D-05E6-8DB3CE864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A1D63E-4B48-E554-68F1-8AA6820540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268F37-EE15-BCB2-EA1F-D202EE6698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3BE0EF-5D14-A8AA-8478-4E4F5011C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D5ACC5-2C97-A4AC-62D0-E50BCB2E0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C4AD78-101C-DFF5-E63F-C3CE838E9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39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DA911-7CF5-1C1B-C22F-701178C09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C0E0CC-CF83-7A9D-7FE5-323B8B144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A2A73-8FF8-8CDF-5CB2-76033096C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83626-6940-DF16-4AA5-4D836B686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81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3EBC79-901A-0ABA-D0B9-363E23DC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3BC1AB-5C62-410A-E3E9-12FC54BDF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51A0FB-B26A-3BC8-0ECB-47AC20719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128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2D1D4-E5AC-7692-A255-DE3FFC30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905D9-ECBA-EE0C-8CB8-E7925E96A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5C7AF9-DFE7-FF14-FB06-EB4B37CD0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0F9A62-5F82-A7B8-0A8E-23244D299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0E9DE-208F-703E-C805-60D51176A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74C206-7966-82E5-2AC2-5FFC04860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270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D3A81-1EDD-1865-9BF0-0903AFB3C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632A38-1E70-D6D3-CBBF-5AEF3F560B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831EC7-6430-76CC-7066-824D0BADD1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50CC0-FC31-9D8D-1E36-C100EF958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FEB3C-F090-74A2-AC02-4EDBAD6DE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F12518-02D7-C0C1-1AB6-59D55411F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52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E05F91-6B41-D263-FA20-B2D8FB1E7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9A2A7F-84FE-654B-CDCB-029A62234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905E7-EE9E-AF99-585C-D14C08353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6DFA4-AFFE-0E4D-977E-7B181B38169B}" type="datetimeFigureOut">
              <a:rPr lang="en-US" smtClean="0"/>
              <a:t>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631FF-B01C-9874-F2E1-2D59C48DF0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A897E-C631-BEA9-C170-6F1D6CA0C2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3FC7B-1338-D840-8772-06ED681D3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662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Welcome !!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517BB9-216A-EBF1-1F4A-2E6140C10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3532" y="1690688"/>
            <a:ext cx="4364935" cy="43649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dirty="0"/>
              <a:t>NLP</a:t>
            </a:r>
            <a:endParaRPr dirty="0"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- 12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NLP- Data Preprocessing (</a:t>
            </a:r>
            <a:r>
              <a:rPr lang="en-US" sz="2000" dirty="0"/>
              <a:t>Tokenization, </a:t>
            </a:r>
            <a:r>
              <a:rPr lang="en-US" sz="2000" dirty="0" err="1"/>
              <a:t>Stopwords</a:t>
            </a:r>
            <a:r>
              <a:rPr lang="en-US" sz="2000" dirty="0"/>
              <a:t> lemmatization/ Stemming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saw Vectorizing (</a:t>
            </a:r>
            <a:r>
              <a:rPr lang="en-US" sz="2000" dirty="0"/>
              <a:t>Count-Vectorizer, </a:t>
            </a:r>
            <a:r>
              <a:rPr lang="en-US" sz="2000" dirty="0" err="1"/>
              <a:t>Tf-Idf</a:t>
            </a:r>
            <a:r>
              <a:rPr lang="en-US" sz="2000" dirty="0"/>
              <a:t> Vectorizer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Sentiment Analysis (Dictionary based)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Basics of Machine Learning(</a:t>
            </a:r>
            <a:r>
              <a:rPr lang="en-US" sz="1800" dirty="0"/>
              <a:t>classification/Regression/Clustering</a:t>
            </a:r>
            <a:r>
              <a:rPr lang="en-US" dirty="0"/>
              <a:t>)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Preparing Dataset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Fitting a model &amp; Getting predictions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Clustering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Clustering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Some more details about clustering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Word Clouds 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Some details about </a:t>
            </a:r>
            <a:r>
              <a:rPr lang="en-US" dirty="0" err="1"/>
              <a:t>WordCloud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That’s it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4D67A9-6BEF-1632-3777-F2CBA5F0B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504" y="1690688"/>
            <a:ext cx="4518991" cy="451899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Let’s go !!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BC6EFD-7094-2FCF-F6B8-FC928E5D0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959" y="1690688"/>
            <a:ext cx="6494081" cy="36366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4B25CD-BA9F-41B4-9D31-48364FBAC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332" y="1690688"/>
            <a:ext cx="4009335" cy="432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83</Words>
  <Application>Microsoft Macintosh PowerPoint</Application>
  <PresentationFormat>Widescreen</PresentationFormat>
  <Paragraphs>22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Welcome !!</vt:lpstr>
      <vt:lpstr>NLP</vt:lpstr>
      <vt:lpstr>Quick Recap</vt:lpstr>
      <vt:lpstr>What we will do today</vt:lpstr>
      <vt:lpstr>That’s it</vt:lpstr>
      <vt:lpstr>Let’s go !!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2023-02-14T13:04:57Z</dcterms:created>
  <dcterms:modified xsi:type="dcterms:W3CDTF">2023-02-15T10:01:38Z</dcterms:modified>
</cp:coreProperties>
</file>

<file path=docProps/thumbnail.jpeg>
</file>